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7" r:id="rId2"/>
    <p:sldId id="258" r:id="rId3"/>
  </p:sldIdLst>
  <p:sldSz cx="9906000" cy="6858000" type="A4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AF8F0-C483-44F4-84DF-AF59044A65A5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90888" y="841375"/>
            <a:ext cx="328453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F1888-E59C-4ABD-984A-EE4962B960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085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4034-6246-4E59-8C30-C3C259C42B80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2BC4-E2B7-4885-8C51-05C69EF187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002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4034-6246-4E59-8C30-C3C259C42B80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2BC4-E2B7-4885-8C51-05C69EF187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031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4034-6246-4E59-8C30-C3C259C42B80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2BC4-E2B7-4885-8C51-05C69EF187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16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4034-6246-4E59-8C30-C3C259C42B80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2BC4-E2B7-4885-8C51-05C69EF187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74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4034-6246-4E59-8C30-C3C259C42B80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2BC4-E2B7-4885-8C51-05C69EF187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296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4034-6246-4E59-8C30-C3C259C42B80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2BC4-E2B7-4885-8C51-05C69EF187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13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4034-6246-4E59-8C30-C3C259C42B80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2BC4-E2B7-4885-8C51-05C69EF187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60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4034-6246-4E59-8C30-C3C259C42B80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2BC4-E2B7-4885-8C51-05C69EF187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318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4034-6246-4E59-8C30-C3C259C42B80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2BC4-E2B7-4885-8C51-05C69EF187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89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4034-6246-4E59-8C30-C3C259C42B80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2BC4-E2B7-4885-8C51-05C69EF187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681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4034-6246-4E59-8C30-C3C259C42B80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2BC4-E2B7-4885-8C51-05C69EF187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59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34034-6246-4E59-8C30-C3C259C42B80}" type="datetimeFigureOut">
              <a:rPr kumimoji="1" lang="ja-JP" altLang="en-US" smtClean="0"/>
              <a:t>2022/12/5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D2BC4-E2B7-4885-8C51-05C69EF187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59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hyperlink" Target="http://www.sozailab.jp/sozai/detail/5453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hyperlink" Target="http://www.sozailab.jp/sozai/detail/545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>
            <a:extLst>
              <a:ext uri="{FF2B5EF4-FFF2-40B4-BE49-F238E27FC236}">
                <a16:creationId xmlns:a16="http://schemas.microsoft.com/office/drawing/2014/main" id="{8B7E008E-1756-4ADA-A13B-08CB03852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926" y="-38331"/>
            <a:ext cx="4133096" cy="4572009"/>
          </a:xfrm>
          <a:prstGeom prst="rect">
            <a:avLst/>
          </a:prstGeom>
        </p:spPr>
      </p:pic>
      <p:pic>
        <p:nvPicPr>
          <p:cNvPr id="11" name="図 10" descr="木 が含まれている画像&#10;&#10;自動的に生成された説明">
            <a:extLst>
              <a:ext uri="{FF2B5EF4-FFF2-40B4-BE49-F238E27FC236}">
                <a16:creationId xmlns:a16="http://schemas.microsoft.com/office/drawing/2014/main" id="{A88B22DD-01A8-4950-91ED-97ECC36C86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375" t="2083" r="9584" b="3542"/>
          <a:stretch/>
        </p:blipFill>
        <p:spPr>
          <a:xfrm>
            <a:off x="6457754" y="348202"/>
            <a:ext cx="2730119" cy="3179290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6C245F4-1BE4-40BA-9201-C4C2DF17B757}"/>
              </a:ext>
            </a:extLst>
          </p:cNvPr>
          <p:cNvSpPr/>
          <p:nvPr/>
        </p:nvSpPr>
        <p:spPr>
          <a:xfrm>
            <a:off x="6502399" y="1140111"/>
            <a:ext cx="2730120" cy="1602805"/>
          </a:xfrm>
          <a:prstGeom prst="rect">
            <a:avLst/>
          </a:prstGeom>
          <a:noFill/>
        </p:spPr>
        <p:txBody>
          <a:bodyPr wrap="square" lIns="63305" tIns="31652" rIns="63305" bIns="31652">
            <a:spAutoFit/>
          </a:bodyPr>
          <a:lstStyle/>
          <a:p>
            <a:pPr algn="ctr"/>
            <a:r>
              <a:rPr lang="ja-JP" altLang="en-US" sz="2800" dirty="0">
                <a:ln w="0"/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栃木県小山市</a:t>
            </a:r>
            <a:endParaRPr lang="en-US" altLang="ja-JP" sz="2800" dirty="0">
              <a:ln w="0"/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ctr"/>
            <a:r>
              <a:rPr lang="ja-JP" altLang="en-US" sz="3600" dirty="0">
                <a:ln w="0"/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小林酒造　鳳凰美田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6419C71-8232-42F5-8FB8-1CC46D9C05C6}"/>
              </a:ext>
            </a:extLst>
          </p:cNvPr>
          <p:cNvSpPr txBox="1"/>
          <p:nvPr/>
        </p:nvSpPr>
        <p:spPr>
          <a:xfrm>
            <a:off x="93837" y="3977732"/>
            <a:ext cx="40297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山形県の高木酒造が</a:t>
            </a:r>
            <a:r>
              <a:rPr lang="en-US" altLang="ja-JP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18</a:t>
            </a: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年の歳月をかけて育成した「酒未来」という名の原料米を</a:t>
            </a:r>
            <a:r>
              <a:rPr lang="en-US" altLang="ja-JP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100</a:t>
            </a: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％使用し、若さを感じる清々しい新緑のような吟醸香、そして酒未来らしくジューシーでありつつもクリーミーで優しい余韻が楽しめます。</a:t>
            </a:r>
            <a:endParaRPr lang="en-US" altLang="ja-JP" sz="1400" b="0" i="0" dirty="0">
              <a:effectLst/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616DE41-71E6-4329-9ED3-F2A6A49FE444}"/>
              </a:ext>
            </a:extLst>
          </p:cNvPr>
          <p:cNvSpPr txBox="1"/>
          <p:nvPr/>
        </p:nvSpPr>
        <p:spPr>
          <a:xfrm>
            <a:off x="5073343" y="4381658"/>
            <a:ext cx="390261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無濾過で瓶詰めされている為、本当の搾りたてそのままの味を楽しめることが出来る本商品。うっすらと濁った液体は、マスカットやライチのような上品でフレッシュな香りが漂います。</a:t>
            </a:r>
            <a:endParaRPr lang="en-US" altLang="ja-JP" sz="1400" b="0" i="0" dirty="0">
              <a:effectLst/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46EC53F-848B-4BBB-A575-53B2CEE6C824}"/>
              </a:ext>
            </a:extLst>
          </p:cNvPr>
          <p:cNvSpPr txBox="1"/>
          <p:nvPr/>
        </p:nvSpPr>
        <p:spPr>
          <a:xfrm>
            <a:off x="98766" y="1539660"/>
            <a:ext cx="43390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三田地区は関東平野の北部に位置し、豊かな自然と豊富な地下水に恵まれ、この地で取れる酒米「五百万石</a:t>
            </a:r>
            <a:r>
              <a:rPr lang="en-US" altLang="ja-JP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』</a:t>
            </a: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を使用し、今でしか味わえない新たな鳳凰美談が出来上がりました。</a:t>
            </a:r>
            <a:endParaRPr lang="en-US" altLang="ja-JP" sz="1400" b="0" i="0" dirty="0">
              <a:effectLst/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2BA06A7D-FE5C-44FD-9873-343A59D84080}"/>
              </a:ext>
            </a:extLst>
          </p:cNvPr>
          <p:cNvSpPr/>
          <p:nvPr/>
        </p:nvSpPr>
        <p:spPr>
          <a:xfrm>
            <a:off x="6936384" y="5719512"/>
            <a:ext cx="216013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ja-JP" alt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合　</a:t>
            </a:r>
            <a:r>
              <a:rPr lang="en-US" altLang="ja-JP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1,650</a:t>
            </a:r>
            <a:r>
              <a:rPr lang="ja-JP" alt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円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9B9DD546-0D6A-4082-9181-1F570B8779ED}"/>
              </a:ext>
            </a:extLst>
          </p:cNvPr>
          <p:cNvSpPr/>
          <p:nvPr/>
        </p:nvSpPr>
        <p:spPr>
          <a:xfrm>
            <a:off x="2597437" y="2874633"/>
            <a:ext cx="216013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ja-JP" alt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合　</a:t>
            </a:r>
            <a:r>
              <a:rPr lang="en-US" altLang="ja-JP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1,650</a:t>
            </a:r>
            <a:r>
              <a:rPr lang="ja-JP" alt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円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0219A415-E8E7-4A76-A5C9-AB57E55B6341}"/>
              </a:ext>
            </a:extLst>
          </p:cNvPr>
          <p:cNvSpPr/>
          <p:nvPr/>
        </p:nvSpPr>
        <p:spPr>
          <a:xfrm>
            <a:off x="2066760" y="5593136"/>
            <a:ext cx="216013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ja-JP" alt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合　</a:t>
            </a:r>
            <a:r>
              <a:rPr lang="en-US" altLang="ja-JP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1,650</a:t>
            </a:r>
            <a:r>
              <a:rPr lang="ja-JP" alt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円</a:t>
            </a: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E871C415-D758-49EC-A883-A02596E605FF}"/>
              </a:ext>
            </a:extLst>
          </p:cNvPr>
          <p:cNvSpPr/>
          <p:nvPr/>
        </p:nvSpPr>
        <p:spPr>
          <a:xfrm>
            <a:off x="93837" y="3443563"/>
            <a:ext cx="38299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000" b="1" dirty="0">
                <a:ln w="952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酒未来　　　　　　　　　　　純米大吟醸酒　生酛造り火入れ　　　　　　　　　　</a:t>
            </a:r>
            <a:endParaRPr lang="ja-JP" altLang="en-US" sz="2000" b="1" cap="none" spc="0" dirty="0">
              <a:ln w="9525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823FFD84-F9E3-4F3A-83FE-0A847D597D3F}"/>
              </a:ext>
            </a:extLst>
          </p:cNvPr>
          <p:cNvSpPr/>
          <p:nvPr/>
        </p:nvSpPr>
        <p:spPr>
          <a:xfrm>
            <a:off x="5073343" y="3588459"/>
            <a:ext cx="24799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>
                <a:ln w="952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初しぼり</a:t>
            </a:r>
            <a:endParaRPr lang="en-US" altLang="ja-JP" sz="2000" b="1" cap="none" spc="0" dirty="0">
              <a:ln w="9525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000" b="1" i="0" cap="none" spc="0" dirty="0">
                <a:ln w="952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純米吟醸酒　</a:t>
            </a:r>
            <a:endParaRPr lang="ja-JP" altLang="en-US" sz="2000" b="1" cap="none" spc="0" dirty="0">
              <a:ln w="9525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90B0CB7A-18E8-45C2-9AF4-A79E75C21416}"/>
              </a:ext>
            </a:extLst>
          </p:cNvPr>
          <p:cNvSpPr/>
          <p:nvPr/>
        </p:nvSpPr>
        <p:spPr>
          <a:xfrm>
            <a:off x="153603" y="479610"/>
            <a:ext cx="35239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000" b="1" dirty="0">
                <a:ln w="952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RESERVE ORDERS </a:t>
            </a:r>
            <a:r>
              <a:rPr lang="ja-JP" altLang="en-US" sz="2000" b="1" dirty="0">
                <a:ln w="952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</a:t>
            </a:r>
            <a:r>
              <a:rPr lang="en-US" altLang="ja-JP" sz="2000" b="1" dirty="0" err="1">
                <a:ln w="952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st</a:t>
            </a:r>
            <a:r>
              <a:rPr lang="ja-JP" altLang="en-US" sz="2000" b="1" dirty="0">
                <a:ln w="952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．</a:t>
            </a:r>
            <a:r>
              <a:rPr lang="en-US" altLang="ja-JP" sz="2000" b="1" dirty="0">
                <a:ln w="952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MITA</a:t>
            </a:r>
            <a:br>
              <a:rPr lang="en-US" altLang="ja-JP" sz="2000" b="1" dirty="0">
                <a:ln w="952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lang="ja-JP" altLang="en-US" sz="2000" b="1" dirty="0">
                <a:ln w="952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純米大吟醸酒 瓶燗火入れ</a:t>
            </a:r>
            <a:endParaRPr lang="ja-JP" altLang="en-US" sz="2000" b="1" cap="none" spc="0" dirty="0">
              <a:ln w="9525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7874711-3ED5-4D32-AC9E-13E77A4CE245}"/>
              </a:ext>
            </a:extLst>
          </p:cNvPr>
          <p:cNvSpPr/>
          <p:nvPr/>
        </p:nvSpPr>
        <p:spPr>
          <a:xfrm>
            <a:off x="4208793" y="3026176"/>
            <a:ext cx="725345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（税込）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A09B7EC-0FC4-4583-8502-3B18AC3FEB46}"/>
              </a:ext>
            </a:extLst>
          </p:cNvPr>
          <p:cNvSpPr/>
          <p:nvPr/>
        </p:nvSpPr>
        <p:spPr>
          <a:xfrm>
            <a:off x="3661613" y="5766653"/>
            <a:ext cx="725345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（税込）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0C9CD8F-E4BF-41E1-983D-27FFCC024CFA}"/>
              </a:ext>
            </a:extLst>
          </p:cNvPr>
          <p:cNvSpPr/>
          <p:nvPr/>
        </p:nvSpPr>
        <p:spPr>
          <a:xfrm>
            <a:off x="8507174" y="5876275"/>
            <a:ext cx="725345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（税込）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21D59E0-AEAB-0539-7A0D-89133C8314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811" t="25997" r="41911" b="21771"/>
          <a:stretch/>
        </p:blipFill>
        <p:spPr>
          <a:xfrm>
            <a:off x="4757571" y="512324"/>
            <a:ext cx="725345" cy="2621951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C36BFFE-F30C-F7D1-C02B-B732ADF844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044" t="25997" r="4102" b="21771"/>
          <a:stretch/>
        </p:blipFill>
        <p:spPr>
          <a:xfrm>
            <a:off x="8952371" y="3415328"/>
            <a:ext cx="919651" cy="262666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C640226-810F-E56C-2EFB-19ACFE898B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229" r="70044" b="21771"/>
          <a:stretch/>
        </p:blipFill>
        <p:spPr>
          <a:xfrm>
            <a:off x="3917574" y="3471995"/>
            <a:ext cx="1053834" cy="2486673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533789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新春ロマンチック・雪景色！ ～雪原散策シーズン到来 | ブログ ...">
            <a:extLst>
              <a:ext uri="{FF2B5EF4-FFF2-40B4-BE49-F238E27FC236}">
                <a16:creationId xmlns:a16="http://schemas.microsoft.com/office/drawing/2014/main" id="{302225F7-FD43-0CD8-D2BC-3E7F8344F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72" y="1"/>
            <a:ext cx="9906000" cy="656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B68FC35-0580-D7DE-0DF4-94F301F17305}"/>
              </a:ext>
            </a:extLst>
          </p:cNvPr>
          <p:cNvSpPr/>
          <p:nvPr/>
        </p:nvSpPr>
        <p:spPr>
          <a:xfrm>
            <a:off x="-12672" y="-21097"/>
            <a:ext cx="9918672" cy="6561952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03372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07180" y="4633546"/>
            <a:ext cx="9294019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24637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5462" y="5738691"/>
            <a:ext cx="6315075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D8675F6-524F-4B73-8183-94EBEECA42A8}"/>
              </a:ext>
            </a:extLst>
          </p:cNvPr>
          <p:cNvSpPr/>
          <p:nvPr/>
        </p:nvSpPr>
        <p:spPr>
          <a:xfrm>
            <a:off x="2090676" y="4762470"/>
            <a:ext cx="5724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ja-JP" altLang="en-US" sz="5400" b="1" dirty="0">
                <a:ln/>
                <a:solidFill>
                  <a:schemeClr val="accent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+mj-cs"/>
              </a:rPr>
              <a:t>のみくらべセット</a:t>
            </a:r>
            <a:endParaRPr lang="ja-JP" altLang="en-US" sz="5400" b="1" dirty="0">
              <a:ln/>
              <a:solidFill>
                <a:schemeClr val="accent4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31" name="図 30" descr="木 が含まれている画像&#10;&#10;自動的に生成された説明">
            <a:extLst>
              <a:ext uri="{FF2B5EF4-FFF2-40B4-BE49-F238E27FC236}">
                <a16:creationId xmlns:a16="http://schemas.microsoft.com/office/drawing/2014/main" id="{B23EFB93-61EC-4D3C-B8D4-DC6A2C589D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375" t="2083" r="9584" b="3542"/>
          <a:stretch/>
        </p:blipFill>
        <p:spPr>
          <a:xfrm>
            <a:off x="140913" y="4527764"/>
            <a:ext cx="1820816" cy="2120384"/>
          </a:xfrm>
          <a:prstGeom prst="rect">
            <a:avLst/>
          </a:prstGeom>
        </p:spPr>
      </p:pic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BFF6A82-A921-4018-85C6-6F9E57D65873}"/>
              </a:ext>
            </a:extLst>
          </p:cNvPr>
          <p:cNvSpPr/>
          <p:nvPr/>
        </p:nvSpPr>
        <p:spPr>
          <a:xfrm>
            <a:off x="-303416" y="4889027"/>
            <a:ext cx="2730120" cy="802586"/>
          </a:xfrm>
          <a:prstGeom prst="rect">
            <a:avLst/>
          </a:prstGeom>
          <a:noFill/>
        </p:spPr>
        <p:txBody>
          <a:bodyPr wrap="square" lIns="63305" tIns="31652" rIns="63305" bIns="31652">
            <a:spAutoFit/>
          </a:bodyPr>
          <a:lstStyle/>
          <a:p>
            <a:pPr algn="ctr"/>
            <a:r>
              <a:rPr lang="ja-JP" altLang="en-US" sz="2000" dirty="0">
                <a:ln w="0"/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栃木県小山市</a:t>
            </a:r>
            <a:endParaRPr lang="en-US" altLang="ja-JP" sz="2000" dirty="0">
              <a:ln w="0"/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ctr"/>
            <a:r>
              <a:rPr lang="ja-JP" altLang="en-US" sz="2800" dirty="0">
                <a:ln w="0"/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小林酒造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084E137-593B-4DCE-911A-241E7E0DDBEA}"/>
              </a:ext>
            </a:extLst>
          </p:cNvPr>
          <p:cNvSpPr/>
          <p:nvPr/>
        </p:nvSpPr>
        <p:spPr>
          <a:xfrm>
            <a:off x="-227462" y="5685800"/>
            <a:ext cx="26541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ja-JP" altLang="en-US" sz="2800" b="1" dirty="0">
                <a:ln/>
                <a:solidFill>
                  <a:srgbClr val="C00000"/>
                </a:solidFill>
              </a:rPr>
              <a:t>鳳凰美田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D3CE0D4A-DF59-45B1-9257-4E7492B5CA2D}"/>
              </a:ext>
            </a:extLst>
          </p:cNvPr>
          <p:cNvSpPr/>
          <p:nvPr/>
        </p:nvSpPr>
        <p:spPr>
          <a:xfrm>
            <a:off x="6693245" y="5617524"/>
            <a:ext cx="2608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ja-JP" sz="5400" b="1" dirty="0">
                <a:ln/>
                <a:solidFill>
                  <a:schemeClr val="accent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2,000</a:t>
            </a:r>
            <a:r>
              <a:rPr lang="ja-JP" altLang="en-US" sz="5400" b="1" dirty="0">
                <a:ln/>
                <a:solidFill>
                  <a:schemeClr val="accent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円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A3D22B1-7383-4936-861B-2C9CB550771B}"/>
              </a:ext>
            </a:extLst>
          </p:cNvPr>
          <p:cNvSpPr/>
          <p:nvPr/>
        </p:nvSpPr>
        <p:spPr>
          <a:xfrm>
            <a:off x="9025627" y="6203049"/>
            <a:ext cx="725345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（税込）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ECB1632-0468-CC1D-33A6-B67AC57B37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811" t="25997" r="41911" b="21771"/>
          <a:stretch/>
        </p:blipFill>
        <p:spPr>
          <a:xfrm>
            <a:off x="4479668" y="482264"/>
            <a:ext cx="921320" cy="3180453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801FDB2-A137-2C59-FCA8-1A5E4409DF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229" r="70044" b="21771"/>
          <a:stretch/>
        </p:blipFill>
        <p:spPr>
          <a:xfrm>
            <a:off x="1023028" y="570895"/>
            <a:ext cx="1402064" cy="321775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1B7BA40-B35D-8F1D-DF01-E1A5C1243C55}"/>
              </a:ext>
            </a:extLst>
          </p:cNvPr>
          <p:cNvSpPr/>
          <p:nvPr/>
        </p:nvSpPr>
        <p:spPr>
          <a:xfrm>
            <a:off x="-190937" y="3502525"/>
            <a:ext cx="382999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000" b="1" dirty="0">
                <a:ln w="952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酒未来　　　　　　　　　　　純米大吟醸酒　　　　　　　　生酛造り火入れ　　　　　　　　　　</a:t>
            </a:r>
            <a:endParaRPr lang="ja-JP" altLang="en-US" sz="2000" b="1" cap="none" spc="0" dirty="0">
              <a:ln w="9525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D57F41F-BCA8-9154-12F4-003B6C1CBBAD}"/>
              </a:ext>
            </a:extLst>
          </p:cNvPr>
          <p:cNvSpPr/>
          <p:nvPr/>
        </p:nvSpPr>
        <p:spPr>
          <a:xfrm>
            <a:off x="3067432" y="3489241"/>
            <a:ext cx="379314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000" b="1" dirty="0">
                <a:ln w="952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RESERVE ORDERS 1st</a:t>
            </a:r>
            <a:r>
              <a:rPr lang="ja-JP" altLang="en-US" sz="2000" b="1" dirty="0">
                <a:ln w="952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．</a:t>
            </a:r>
            <a:r>
              <a:rPr lang="en-US" altLang="ja-JP" sz="2000" b="1" dirty="0">
                <a:ln w="952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MITA</a:t>
            </a:r>
            <a:r>
              <a:rPr lang="ja-JP" altLang="en-US" sz="2000" b="1" dirty="0">
                <a:ln w="952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純米大吟醸酒 　　　　　　　　　　　　　　　　　　　　　　　　　　　　　　　瓶燗火入れ</a:t>
            </a:r>
            <a:endParaRPr lang="ja-JP" altLang="en-US" sz="2000" b="1" cap="none" spc="0" dirty="0">
              <a:ln w="9525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57D18B0-773C-9BA6-C9D9-9F9703DC7D1D}"/>
              </a:ext>
            </a:extLst>
          </p:cNvPr>
          <p:cNvSpPr/>
          <p:nvPr/>
        </p:nvSpPr>
        <p:spPr>
          <a:xfrm>
            <a:off x="6870546" y="3514038"/>
            <a:ext cx="24799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000" b="1" dirty="0">
                <a:ln w="952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初しぼり</a:t>
            </a:r>
            <a:endParaRPr lang="en-US" altLang="ja-JP" sz="2000" b="1" cap="none" spc="0" dirty="0">
              <a:ln w="9525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lang="ja-JP" altLang="en-US" sz="2000" b="1" i="0" cap="none" spc="0" dirty="0">
                <a:ln w="952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純米吟醸酒　</a:t>
            </a:r>
            <a:endParaRPr lang="ja-JP" altLang="en-US" sz="2000" b="1" cap="none" spc="0" dirty="0">
              <a:ln w="9525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C0E7552-C5F0-2705-DB42-BE88ED2E0281}"/>
              </a:ext>
            </a:extLst>
          </p:cNvPr>
          <p:cNvGrpSpPr/>
          <p:nvPr/>
        </p:nvGrpSpPr>
        <p:grpSpPr>
          <a:xfrm>
            <a:off x="7738858" y="566350"/>
            <a:ext cx="1164976" cy="3180453"/>
            <a:chOff x="8366720" y="58832"/>
            <a:chExt cx="1164976" cy="3180453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3543A0AF-2ABA-54AA-DF2E-225C39F8E828}"/>
                </a:ext>
              </a:extLst>
            </p:cNvPr>
            <p:cNvSpPr/>
            <p:nvPr/>
          </p:nvSpPr>
          <p:spPr>
            <a:xfrm>
              <a:off x="8589169" y="1988344"/>
              <a:ext cx="659684" cy="919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3BBDB8E6-F225-D9B3-0256-2E0117FDA4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044" t="25997" r="4102" b="21771"/>
            <a:stretch/>
          </p:blipFill>
          <p:spPr>
            <a:xfrm>
              <a:off x="8366720" y="58832"/>
              <a:ext cx="1164976" cy="3180453"/>
            </a:xfrm>
            <a:prstGeom prst="rect">
              <a:avLst/>
            </a:prstGeom>
            <a:effectLst>
              <a:softEdge rad="25400"/>
            </a:effectLst>
          </p:spPr>
        </p:pic>
      </p:grpSp>
    </p:spTree>
    <p:extLst>
      <p:ext uri="{BB962C8B-B14F-4D97-AF65-F5344CB8AC3E}">
        <p14:creationId xmlns:p14="http://schemas.microsoft.com/office/powerpoint/2010/main" val="3362494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232</Words>
  <Application>Microsoft Office PowerPoint</Application>
  <PresentationFormat>A4 210 x 297 mm</PresentationFormat>
  <Paragraphs>26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BIZ UDゴシック</vt:lpstr>
      <vt:lpstr>游ゴシック</vt:lpstr>
      <vt:lpstr>游ゴシック Medium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Station</dc:creator>
  <cp:lastModifiedBy>Station</cp:lastModifiedBy>
  <cp:revision>11</cp:revision>
  <cp:lastPrinted>2022-11-29T08:51:23Z</cp:lastPrinted>
  <dcterms:created xsi:type="dcterms:W3CDTF">2020-09-11T07:17:10Z</dcterms:created>
  <dcterms:modified xsi:type="dcterms:W3CDTF">2022-12-05T08:46:15Z</dcterms:modified>
</cp:coreProperties>
</file>